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65" d="100"/>
          <a:sy n="65" d="100"/>
        </p:scale>
        <p:origin x="9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2CE6D7D64FC5054FA9A875983D33C0D3" ma:contentTypeVersion="15" ma:contentTypeDescription="" ma:contentTypeScope="" ma:versionID="7d10012c7cfe7cd46cfc4388ce75dfb0">
  <xsd:schema xmlns:xsd="http://www.w3.org/2001/XMLSchema" xmlns:xs="http://www.w3.org/2001/XMLSchema" xmlns:p="http://schemas.microsoft.com/office/2006/metadata/properties" xmlns:ns1="http://schemas.microsoft.com/sharepoint/v3" xmlns:ns2="eb3f7de7-c935-4ca6-a12c-1f73773710ec" xmlns:ns3="4ec9fa5f-2417-4e03-859d-4896057346da" targetNamespace="http://schemas.microsoft.com/office/2006/metadata/properties" ma:root="true" ma:fieldsID="4098f7003c559b8eb36240df7ef44d13" ns1:_="" ns2:_="" ns3:_="">
    <xsd:import namespace="http://schemas.microsoft.com/sharepoint/v3"/>
    <xsd:import namespace="eb3f7de7-c935-4ca6-a12c-1f73773710ec"/>
    <xsd:import namespace="4ec9fa5f-2417-4e03-859d-4896057346da"/>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1:_ip_UnifiedCompliancePolicyProperties" minOccurs="0"/>
                <xsd:element ref="ns1:_ip_UnifiedCompliancePolicyUIAction" minOccurs="0"/>
                <xsd:element ref="ns3:MediaServiceAutoKeyPoints" minOccurs="0"/>
                <xsd:element ref="ns3:MediaServiceKeyPoints" minOccurs="0"/>
                <xsd:element ref="ns3:lcf76f155ced4ddcb4097134ff3c332f" minOccurs="0"/>
                <xsd:element ref="ns2:TaxCatchAll"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7"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ec9fa5f-2417-4e03-859d-4896057346da"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LengthInSeconds" ma:index="2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_ip_UnifiedCompliancePolicyUIAction xmlns="http://schemas.microsoft.com/sharepoint/v3" xsi:nil="true"/>
    <TaxCatchAll xmlns="eb3f7de7-c935-4ca6-a12c-1f73773710ec" xsi:nil="true"/>
    <_ip_UnifiedCompliancePolicyProperties xmlns="http://schemas.microsoft.com/sharepoint/v3" xsi:nil="true"/>
    <lcf76f155ced4ddcb4097134ff3c332f xmlns="4ec9fa5f-2417-4e03-859d-4896057346d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EE58A15-9A0F-4AA8-9CBF-8422ECA6F404}"/>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2020-12-23T06:13:13Z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0x01010037EA2DD516505C4D92B92F8677CFB685002CE6D7D64FC5054FA9A875983D33C0D3</vt:lpwstr>
  </property>
</Properties>
</file>