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8"/>
  </p:notesMasterIdLst>
  <p:sldIdLst>
    <p:sldId id="256" r:id="rId5"/>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9804" autoAdjust="0"/>
  </p:normalViewPr>
  <p:slideViewPr>
    <p:cSldViewPr snapToGrid="0">
      <p:cViewPr varScale="1">
        <p:scale>
          <a:sx n="74" d="100"/>
          <a:sy n="74" d="100"/>
        </p:scale>
        <p:origin x="68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2</a:t>
            </a:fld>
            <a:endParaRPr lang="en-US"/>
          </a:p>
        </p:txBody>
      </p:sp>
    </p:spTree>
    <p:extLst>
      <p:ext uri="{BB962C8B-B14F-4D97-AF65-F5344CB8AC3E}">
        <p14:creationId xmlns:p14="http://schemas.microsoft.com/office/powerpoint/2010/main" val="919761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3</a:t>
            </a:fld>
            <a:endParaRPr lang="en-US"/>
          </a:p>
        </p:txBody>
      </p:sp>
    </p:spTree>
    <p:extLst>
      <p:ext uri="{BB962C8B-B14F-4D97-AF65-F5344CB8AC3E}">
        <p14:creationId xmlns:p14="http://schemas.microsoft.com/office/powerpoint/2010/main" val="3061260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9/5/2024</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9/5/2024</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1613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8685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_ip_UnifiedCompliancePolicyUIAction xmlns="http://schemas.microsoft.com/sharepoint/v3" xsi:nil="true"/>
    <TaxCatchAll xmlns="eb3f7de7-c935-4ca6-a12c-1f73773710ec" xsi:nil="true"/>
    <_ip_UnifiedCompliancePolicyProperties xmlns="http://schemas.microsoft.com/sharepoint/v3" xsi:nil="true"/>
    <lcf76f155ced4ddcb4097134ff3c332f xmlns="4ec9fa5f-2417-4e03-859d-4896057346d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2CE6D7D64FC5054FA9A875983D33C0D3" ma:contentTypeVersion="15" ma:contentTypeDescription="" ma:contentTypeScope="" ma:versionID="7d10012c7cfe7cd46cfc4388ce75dfb0">
  <xsd:schema xmlns:xsd="http://www.w3.org/2001/XMLSchema" xmlns:xs="http://www.w3.org/2001/XMLSchema" xmlns:p="http://schemas.microsoft.com/office/2006/metadata/properties" xmlns:ns1="http://schemas.microsoft.com/sharepoint/v3" xmlns:ns2="eb3f7de7-c935-4ca6-a12c-1f73773710ec" xmlns:ns3="4ec9fa5f-2417-4e03-859d-4896057346da" targetNamespace="http://schemas.microsoft.com/office/2006/metadata/properties" ma:root="true" ma:fieldsID="4098f7003c559b8eb36240df7ef44d13" ns1:_="" ns2:_="" ns3:_="">
    <xsd:import namespace="http://schemas.microsoft.com/sharepoint/v3"/>
    <xsd:import namespace="eb3f7de7-c935-4ca6-a12c-1f73773710ec"/>
    <xsd:import namespace="4ec9fa5f-2417-4e03-859d-4896057346da"/>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1:_ip_UnifiedCompliancePolicyProperties" minOccurs="0"/>
                <xsd:element ref="ns1:_ip_UnifiedCompliancePolicyUIAction" minOccurs="0"/>
                <xsd:element ref="ns3:MediaServiceAutoKeyPoints" minOccurs="0"/>
                <xsd:element ref="ns3:MediaServiceKeyPoints" minOccurs="0"/>
                <xsd:element ref="ns3:lcf76f155ced4ddcb4097134ff3c332f" minOccurs="0"/>
                <xsd:element ref="ns2:TaxCatchAll"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7"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ec9fa5f-2417-4e03-859d-4896057346da"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LengthInSeconds" ma:index="2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 ds:uri="http://schemas.microsoft.com/sharepoint/v3"/>
    <ds:schemaRef ds:uri="4ec9fa5f-2417-4e03-859d-4896057346da"/>
  </ds:schemaRefs>
</ds:datastoreItem>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9EE58A15-9A0F-4AA8-9CBF-8422ECA6F4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4ec9fa5f-2417-4e03-859d-4896057346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2838</Words>
  <Application>Microsoft Office PowerPoint</Application>
  <PresentationFormat>Widescreen</PresentationFormat>
  <Paragraphs>78</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Helvetica</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2024-09-05T14:46:47Z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0x01010037EA2DD516505C4D92B92F8677CFB685002CE6D7D64FC5054FA9A875983D33C0D3</vt:lpwstr>
  </property>
</Properties>
</file>