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86"/>
    <a:srgbClr val="204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10"/>
  </p:normalViewPr>
  <p:slideViewPr>
    <p:cSldViewPr snapToGrid="0">
      <p:cViewPr varScale="1">
        <p:scale>
          <a:sx n="117" d="100"/>
          <a:sy n="117" d="100"/>
        </p:scale>
        <p:origin x="19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3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759DF1-B15C-9AD9-0851-79AFE9F02B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75527-50E1-5781-86E1-D99F10021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1DEA-AAF0-0045-9685-8C31AF514B19}" type="datetimeFigureOut">
              <a:rPr lang="en-IL" smtClean="0"/>
              <a:t>16/12/2023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75227-362B-67F5-2F18-7DDE657C8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1D0E-605F-3B9A-3CD7-9F0B67286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BAE3C-2494-4A4D-9067-A37F7C9E735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03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BE6B-6B6F-434D-8C1A-7025B638AF80}" type="datetimeFigureOut">
              <a:rPr lang="en-IL" smtClean="0"/>
              <a:t>16/12/2023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4412-62B6-9D4C-A00E-8F503DFD09C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7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E9B7DC-499A-C11A-90F6-A6D07012DE32}"/>
              </a:ext>
            </a:extLst>
          </p:cNvPr>
          <p:cNvSpPr/>
          <p:nvPr userDrawn="1"/>
        </p:nvSpPr>
        <p:spPr>
          <a:xfrm>
            <a:off x="-1" y="0"/>
            <a:ext cx="1218550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96B38-F7F1-C03B-565F-28074D581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3" y="0"/>
            <a:ext cx="12187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DF0B2-3921-B6DC-D3ED-4C001740C5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216" y="3516766"/>
            <a:ext cx="4817784" cy="1746758"/>
          </a:xfr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5152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3138-A22E-669B-58F3-DC67981C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21" y="18255"/>
            <a:ext cx="80003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431A-143E-BE81-952A-2030FBF6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820" y="1704513"/>
            <a:ext cx="9924368" cy="42836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EA98-EFA0-6020-E516-6364BF47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373" y="6337848"/>
            <a:ext cx="522984" cy="327426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rgbClr val="2A2A8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A6A28362-0F94-BE4D-B233-BD15B66CC43B}" type="slidenum">
              <a:rPr lang="en-IL" smtClean="0"/>
              <a:pPr/>
              <a:t>‹#›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763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4EAC20-31D7-ABEC-B482-A8AF439D6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8" cy="685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236D1-719D-C23C-EA8D-7DBE4BD00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904" y="1548872"/>
            <a:ext cx="4963886" cy="2852737"/>
          </a:xfrm>
        </p:spPr>
        <p:txBody>
          <a:bodyPr anchor="ctr">
            <a:normAutofit/>
          </a:bodyPr>
          <a:lstStyle>
            <a:lvl1pPr>
              <a:defRPr sz="4500" b="0" i="0">
                <a:solidFill>
                  <a:srgbClr val="20409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edit chapter title style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68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168C9-E7AE-7BD4-DA42-8D93CE9CB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6" y="-1715"/>
            <a:ext cx="12188747" cy="685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EF21916-5670-DE27-24B2-588BEA05D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5956"/>
            <a:ext cx="12190373" cy="1178719"/>
          </a:xfrm>
        </p:spPr>
        <p:txBody>
          <a:bodyPr anchor="ctr">
            <a:normAutofit/>
          </a:bodyPr>
          <a:lstStyle>
            <a:lvl1pPr algn="ctr">
              <a:defRPr sz="4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9359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02B8A-1539-259C-143B-538C9FF26C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625" y="-1715"/>
            <a:ext cx="12188750" cy="68596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85351-2682-261B-7466-93AC3B6E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DDC0E-1F02-27FE-3C3D-D01ABC45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973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6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93DA-6A09-5B19-3979-DC3D8FCCA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20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5B8D-CD02-E07F-B7DF-7E3256AF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CA51-C3D0-5CEE-1F6C-CB283C4C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6755-9B1C-29CF-0B82-10625A68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8362-0F94-BE4D-B233-BD15B66CC43B}" type="slidenum">
              <a:rPr lang="en-IL" smtClean="0"/>
              <a:pPr/>
              <a:t>2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544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607D9-C867-0D9B-6A59-3218D401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6ADC9-8762-FAC6-1B86-89EC626B41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9713" y="6337300"/>
            <a:ext cx="522287" cy="328613"/>
          </a:xfrm>
          <a:prstGeom prst="rect">
            <a:avLst/>
          </a:prstGeom>
        </p:spPr>
        <p:txBody>
          <a:bodyPr/>
          <a:lstStyle/>
          <a:p>
            <a:fld id="{A6A28362-0F94-BE4D-B233-BD15B66CC43B}" type="slidenum">
              <a:rPr lang="en-IL" smtClean="0"/>
              <a:pPr/>
              <a:t>3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307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5B8D-CD02-E07F-B7DF-7E3256AF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7CA51-C3D0-5CEE-1F6C-CB283C4C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6755-9B1C-29CF-0B82-10625A68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8362-0F94-BE4D-B233-BD15B66CC43B}" type="slidenum">
              <a:rPr lang="en-IL" smtClean="0"/>
              <a:pPr/>
              <a:t>4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3067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84AC66-C9BD-5710-96CD-B89A935B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189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F678DDD3292B447A1AE4A6EB2F51706" ma:contentTypeVersion="10" ma:contentTypeDescription="" ma:contentTypeScope="" ma:versionID="3b50dfb1342a744cd661b6ad93a09900">
  <xsd:schema xmlns:xsd="http://www.w3.org/2001/XMLSchema" xmlns:xs="http://www.w3.org/2001/XMLSchema" xmlns:p="http://schemas.microsoft.com/office/2006/metadata/properties" xmlns:ns2="eb3f7de7-c935-4ca6-a12c-1f73773710ec" xmlns:ns3="eebb4c4a-9772-4930-b224-b427598b5509" targetNamespace="http://schemas.microsoft.com/office/2006/metadata/properties" ma:root="true" ma:fieldsID="c9daab90ebaa281213fc3aedf7e540c7" ns2:_="" ns3:_="">
    <xsd:import namespace="eb3f7de7-c935-4ca6-a12c-1f73773710ec"/>
    <xsd:import namespace="eebb4c4a-9772-4930-b224-b427598b5509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4c4a-9772-4930-b224-b427598b5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bb4c4a-9772-4930-b224-b427598b5509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  <SharedWithUsers xmlns="eb3f7de7-c935-4ca6-a12c-1f73773710ec">
      <UserInfo>
        <DisplayName>Jonathan Maron</DisplayName>
        <AccountId>94</AccountId>
        <AccountType/>
      </UserInfo>
      <UserInfo>
        <DisplayName>Sari Berkowitz</DisplayName>
        <AccountId>354</AccountId>
        <AccountType/>
      </UserInfo>
      <UserInfo>
        <DisplayName>Geraldine Dayan</DisplayName>
        <AccountId>11241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473658-0729-4353-A1D3-9100ABDF2BCB}"/>
</file>

<file path=customXml/itemProps2.xml><?xml version="1.0" encoding="utf-8"?>
<ds:datastoreItem xmlns:ds="http://schemas.openxmlformats.org/officeDocument/2006/customXml" ds:itemID="{05E48DBA-7895-4567-81E4-DB016A0AD86B}"/>
</file>

<file path=customXml/itemProps3.xml><?xml version="1.0" encoding="utf-8"?>
<ds:datastoreItem xmlns:ds="http://schemas.openxmlformats.org/officeDocument/2006/customXml" ds:itemID="{3DCDD732-75D1-4D8B-BA7E-20AA1F15C2FE}"/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Light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Gontmakher</dc:creator>
  <cp:lastModifiedBy>Neal Gontmakher</cp:lastModifiedBy>
  <cp:revision>19</cp:revision>
  <dcterms:created xsi:type="dcterms:W3CDTF">2023-11-30T14:58:39Z</dcterms:created>
  <dcterms:modified xsi:type="dcterms:W3CDTF">2023-12-16T21:50:05Z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0x01010037EA2DD516505C4D92B92F8677CFB685005F678DDD3292B447A1AE4A6EB2F51706</vt:lpwstr>
  </property>
</Properties>
</file>