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4" r:id="rId6"/>
    <p:sldId id="257" r:id="rId7"/>
    <p:sldId id="258" r:id="rId8"/>
    <p:sldId id="263" r:id="rId9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A86"/>
    <a:srgbClr val="204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C5E51D-9642-478B-8BC7-B0C8293DE6F9}" v="1" dt="2024-01-10T12:13:36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8"/>
    <p:restoredTop sz="94710"/>
  </p:normalViewPr>
  <p:slideViewPr>
    <p:cSldViewPr snapToGrid="0">
      <p:cViewPr varScale="1">
        <p:scale>
          <a:sx n="105" d="100"/>
          <a:sy n="105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33" d="100"/>
          <a:sy n="133" d="100"/>
        </p:scale>
        <p:origin x="3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 Lynn" userId="b0b67178-ff7b-4506-b4b2-db070adea984" providerId="ADAL" clId="{B9C5E51D-9642-478B-8BC7-B0C8293DE6F9}"/>
    <pc:docChg chg="addSld delSld modSld sldOrd">
      <pc:chgData name="Chen Lynn" userId="b0b67178-ff7b-4506-b4b2-db070adea984" providerId="ADAL" clId="{B9C5E51D-9642-478B-8BC7-B0C8293DE6F9}" dt="2024-01-10T12:13:58.043" v="5"/>
      <pc:docMkLst>
        <pc:docMk/>
      </pc:docMkLst>
      <pc:sldChg chg="del ord">
        <pc:chgData name="Chen Lynn" userId="b0b67178-ff7b-4506-b4b2-db070adea984" providerId="ADAL" clId="{B9C5E51D-9642-478B-8BC7-B0C8293DE6F9}" dt="2024-01-10T12:13:44.093" v="3" actId="47"/>
        <pc:sldMkLst>
          <pc:docMk/>
          <pc:sldMk cId="1830673333" sldId="259"/>
        </pc:sldMkLst>
      </pc:sldChg>
      <pc:sldChg chg="add ord">
        <pc:chgData name="Chen Lynn" userId="b0b67178-ff7b-4506-b4b2-db070adea984" providerId="ADAL" clId="{B9C5E51D-9642-478B-8BC7-B0C8293DE6F9}" dt="2024-01-10T12:13:58.043" v="5"/>
        <pc:sldMkLst>
          <pc:docMk/>
          <pc:sldMk cId="1572704244" sldId="26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759DF1-B15C-9AD9-0851-79AFE9F02B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75527-50E1-5781-86E1-D99F10021F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C1DEA-AAF0-0045-9685-8C31AF514B19}" type="datetimeFigureOut">
              <a:rPr lang="en-IL" smtClean="0"/>
              <a:t>01/10/2024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75227-362B-67F5-2F18-7DDE657C84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D1D0E-605F-3B9A-3CD7-9F0B67286B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BAE3C-2494-4A4D-9067-A37F7C9E735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70377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FBE6B-6B6F-434D-8C1A-7025B638AF80}" type="datetimeFigureOut">
              <a:rPr lang="en-IL" smtClean="0"/>
              <a:t>01/10/2024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64412-62B6-9D4C-A00E-8F503DFD09C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6670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E9B7DC-499A-C11A-90F6-A6D07012DE32}"/>
              </a:ext>
            </a:extLst>
          </p:cNvPr>
          <p:cNvSpPr/>
          <p:nvPr userDrawn="1"/>
        </p:nvSpPr>
        <p:spPr>
          <a:xfrm>
            <a:off x="-1" y="0"/>
            <a:ext cx="121855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396B38-F7F1-C03B-565F-28074D581D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3" y="0"/>
            <a:ext cx="121870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DF0B2-3921-B6DC-D3ED-4C001740C5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5216" y="3516766"/>
            <a:ext cx="4817784" cy="1746758"/>
          </a:xfrm>
        </p:spPr>
        <p:txBody>
          <a:bodyPr anchor="t">
            <a:normAutofit/>
          </a:bodyPr>
          <a:lstStyle>
            <a:lvl1pPr algn="l">
              <a:defRPr sz="3600" b="0" i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95152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23138-A22E-669B-58F3-DC67981C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21" y="18255"/>
            <a:ext cx="800038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A431A-143E-BE81-952A-2030FBF64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820" y="1704513"/>
            <a:ext cx="9924368" cy="42836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BEA98-EFA0-6020-E516-6364BF478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7373" y="6337848"/>
            <a:ext cx="522984" cy="327426"/>
          </a:xfrm>
          <a:prstGeom prst="rect">
            <a:avLst/>
          </a:prstGeom>
        </p:spPr>
        <p:txBody>
          <a:bodyPr/>
          <a:lstStyle>
            <a:lvl1pPr algn="ctr">
              <a:defRPr sz="1300" b="0" i="0">
                <a:solidFill>
                  <a:srgbClr val="2A2A8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A6A28362-0F94-BE4D-B233-BD15B66CC43B}" type="slidenum">
              <a:rPr lang="en-IL" smtClean="0"/>
              <a:pPr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15763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4EAC20-31D7-ABEC-B482-A8AF439D6A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26" y="-1715"/>
            <a:ext cx="12188748" cy="685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0236D1-719D-C23C-EA8D-7DBE4BD00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4904" y="1548872"/>
            <a:ext cx="4963886" cy="2852737"/>
          </a:xfrm>
        </p:spPr>
        <p:txBody>
          <a:bodyPr anchor="ctr">
            <a:normAutofit/>
          </a:bodyPr>
          <a:lstStyle>
            <a:lvl1pPr>
              <a:defRPr sz="4500" b="0" i="0">
                <a:solidFill>
                  <a:srgbClr val="20409B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dirty="0"/>
              <a:t>Click to edit chapter title style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98683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2168C9-E7AE-7BD4-DA42-8D93CE9CB3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26" y="-1715"/>
            <a:ext cx="12188747" cy="6859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EF21916-5670-DE27-24B2-588BEA05D3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35956"/>
            <a:ext cx="12190373" cy="1178719"/>
          </a:xfrm>
        </p:spPr>
        <p:txBody>
          <a:bodyPr anchor="ctr">
            <a:normAutofit/>
          </a:bodyPr>
          <a:lstStyle>
            <a:lvl1pPr algn="ctr">
              <a:defRPr sz="45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99359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A02B8A-1539-259C-143B-538C9FF26C3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625" y="-1715"/>
            <a:ext cx="12188750" cy="685960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85351-2682-261B-7466-93AC3B6E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DDC0E-1F02-27FE-3C3D-D01ABC45F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9735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6" r:id="rId3"/>
    <p:sldLayoutId id="214748366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B93DA-6A09-5B19-3979-DC3D8FCCAD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92037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5B441D2-6DA7-E64D-FF85-9F3F94589D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3285" y="1508760"/>
          <a:ext cx="11854624" cy="484596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92481">
                  <a:extLst>
                    <a:ext uri="{9D8B030D-6E8A-4147-A177-3AD203B41FA5}">
                      <a16:colId xmlns:a16="http://schemas.microsoft.com/office/drawing/2014/main" val="1498014076"/>
                    </a:ext>
                  </a:extLst>
                </a:gridCol>
                <a:gridCol w="1270814">
                  <a:extLst>
                    <a:ext uri="{9D8B030D-6E8A-4147-A177-3AD203B41FA5}">
                      <a16:colId xmlns:a16="http://schemas.microsoft.com/office/drawing/2014/main" val="1580979595"/>
                    </a:ext>
                  </a:extLst>
                </a:gridCol>
                <a:gridCol w="1289203">
                  <a:extLst>
                    <a:ext uri="{9D8B030D-6E8A-4147-A177-3AD203B41FA5}">
                      <a16:colId xmlns:a16="http://schemas.microsoft.com/office/drawing/2014/main" val="169734287"/>
                    </a:ext>
                  </a:extLst>
                </a:gridCol>
                <a:gridCol w="1198556">
                  <a:extLst>
                    <a:ext uri="{9D8B030D-6E8A-4147-A177-3AD203B41FA5}">
                      <a16:colId xmlns:a16="http://schemas.microsoft.com/office/drawing/2014/main" val="3047377509"/>
                    </a:ext>
                  </a:extLst>
                </a:gridCol>
                <a:gridCol w="1228771">
                  <a:extLst>
                    <a:ext uri="{9D8B030D-6E8A-4147-A177-3AD203B41FA5}">
                      <a16:colId xmlns:a16="http://schemas.microsoft.com/office/drawing/2014/main" val="3861692266"/>
                    </a:ext>
                  </a:extLst>
                </a:gridCol>
                <a:gridCol w="1087765">
                  <a:extLst>
                    <a:ext uri="{9D8B030D-6E8A-4147-A177-3AD203B41FA5}">
                      <a16:colId xmlns:a16="http://schemas.microsoft.com/office/drawing/2014/main" val="3157765081"/>
                    </a:ext>
                  </a:extLst>
                </a:gridCol>
                <a:gridCol w="1430210">
                  <a:extLst>
                    <a:ext uri="{9D8B030D-6E8A-4147-A177-3AD203B41FA5}">
                      <a16:colId xmlns:a16="http://schemas.microsoft.com/office/drawing/2014/main" val="3520301427"/>
                    </a:ext>
                  </a:extLst>
                </a:gridCol>
                <a:gridCol w="1198556">
                  <a:extLst>
                    <a:ext uri="{9D8B030D-6E8A-4147-A177-3AD203B41FA5}">
                      <a16:colId xmlns:a16="http://schemas.microsoft.com/office/drawing/2014/main" val="1344001177"/>
                    </a:ext>
                  </a:extLst>
                </a:gridCol>
                <a:gridCol w="1158268">
                  <a:extLst>
                    <a:ext uri="{9D8B030D-6E8A-4147-A177-3AD203B41FA5}">
                      <a16:colId xmlns:a16="http://schemas.microsoft.com/office/drawing/2014/main" val="1717252553"/>
                    </a:ext>
                  </a:extLst>
                </a:gridCol>
              </a:tblGrid>
              <a:tr h="1371323">
                <a:tc>
                  <a:txBody>
                    <a:bodyPr/>
                    <a:lstStyle/>
                    <a:p>
                      <a:r>
                        <a:rPr lang="en-US" sz="14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400589"/>
                  </a:ext>
                </a:extLst>
              </a:tr>
              <a:tr h="1069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Example: company </a:t>
                      </a:r>
                      <a:r>
                        <a:rPr lang="en-US" sz="1400" dirty="0" err="1"/>
                        <a:t>xyz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8409"/>
                  </a:ext>
                </a:extLst>
              </a:tr>
              <a:tr h="4009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37093"/>
                  </a:ext>
                </a:extLst>
              </a:tr>
              <a:tr h="4009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712012"/>
                  </a:ext>
                </a:extLst>
              </a:tr>
              <a:tr h="40092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867952"/>
                  </a:ext>
                </a:extLst>
              </a:tr>
              <a:tr h="40092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141636"/>
                  </a:ext>
                </a:extLst>
              </a:tr>
              <a:tr h="40092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46465"/>
                  </a:ext>
                </a:extLst>
              </a:tr>
              <a:tr h="4009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6163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170E77-E9B6-38F7-6C8F-0EC8A8A3BD7E}"/>
              </a:ext>
            </a:extLst>
          </p:cNvPr>
          <p:cNvGraphicFramePr>
            <a:graphicFrameLocks noGrp="1"/>
          </p:cNvGraphicFramePr>
          <p:nvPr/>
        </p:nvGraphicFramePr>
        <p:xfrm>
          <a:off x="233285" y="243527"/>
          <a:ext cx="4723222" cy="911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0614">
                  <a:extLst>
                    <a:ext uri="{9D8B030D-6E8A-4147-A177-3AD203B41FA5}">
                      <a16:colId xmlns:a16="http://schemas.microsoft.com/office/drawing/2014/main" val="699165290"/>
                    </a:ext>
                  </a:extLst>
                </a:gridCol>
                <a:gridCol w="4122608">
                  <a:extLst>
                    <a:ext uri="{9D8B030D-6E8A-4147-A177-3AD203B41FA5}">
                      <a16:colId xmlns:a16="http://schemas.microsoft.com/office/drawing/2014/main" val="3880967065"/>
                    </a:ext>
                  </a:extLst>
                </a:gridCol>
              </a:tblGrid>
              <a:tr h="45265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341825"/>
                  </a:ext>
                </a:extLst>
              </a:tr>
              <a:tr h="4589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 disclosures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11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70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5B8D-CD02-E07F-B7DF-7E3256AFA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CA51-C3D0-5CEE-1F6C-CB283C4C8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96755-9B1C-29CF-0B82-10625A68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8362-0F94-BE4D-B233-BD15B66CC43B}" type="slidenum">
              <a:rPr lang="en-IL" smtClean="0"/>
              <a:pPr/>
              <a:t>3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45447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C607D9-C867-0D9B-6A59-3218D4014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6ADC9-8762-FAC6-1B86-89EC626B41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69713" y="6337300"/>
            <a:ext cx="522287" cy="328613"/>
          </a:xfrm>
          <a:prstGeom prst="rect">
            <a:avLst/>
          </a:prstGeom>
        </p:spPr>
        <p:txBody>
          <a:bodyPr/>
          <a:lstStyle/>
          <a:p>
            <a:fld id="{A6A28362-0F94-BE4D-B233-BD15B66CC43B}" type="slidenum">
              <a:rPr lang="en-IL" smtClean="0"/>
              <a:pPr/>
              <a:t>4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33074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84AC66-C9BD-5710-96CD-B89A935B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731896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5F678DDD3292B447A1AE4A6EB2F51706" ma:contentTypeVersion="10" ma:contentTypeDescription="" ma:contentTypeScope="" ma:versionID="3b50dfb1342a744cd661b6ad93a09900">
  <xsd:schema xmlns:xsd="http://www.w3.org/2001/XMLSchema" xmlns:xs="http://www.w3.org/2001/XMLSchema" xmlns:p="http://schemas.microsoft.com/office/2006/metadata/properties" xmlns:ns2="eb3f7de7-c935-4ca6-a12c-1f73773710ec" xmlns:ns3="eebb4c4a-9772-4930-b224-b427598b5509" targetNamespace="http://schemas.microsoft.com/office/2006/metadata/properties" ma:root="true" ma:fieldsID="c9daab90ebaa281213fc3aedf7e540c7" ns2:_="" ns3:_="">
    <xsd:import namespace="eb3f7de7-c935-4ca6-a12c-1f73773710ec"/>
    <xsd:import namespace="eebb4c4a-9772-4930-b224-b427598b5509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4c4a-9772-4930-b224-b427598b55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bb4c4a-9772-4930-b224-b427598b5509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TaxCatchAll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0312F5-9636-4157-BA0A-BD445EE87D42}"/>
</file>

<file path=customXml/itemProps2.xml><?xml version="1.0" encoding="utf-8"?>
<ds:datastoreItem xmlns:ds="http://schemas.openxmlformats.org/officeDocument/2006/customXml" ds:itemID="{3DCDD732-75D1-4D8B-BA7E-20AA1F15C2FE}">
  <ds:schemaRefs>
    <ds:schemaRef ds:uri="http://schemas.microsoft.com/office/2006/metadata/properties"/>
    <ds:schemaRef ds:uri="http://schemas.microsoft.com/office/infopath/2007/PartnerControls"/>
    <ds:schemaRef ds:uri="eebb4c4a-9772-4930-b224-b427598b5509"/>
    <ds:schemaRef ds:uri="eb3f7de7-c935-4ca6-a12c-1f73773710ec"/>
  </ds:schemaRefs>
</ds:datastoreItem>
</file>

<file path=customXml/itemProps3.xml><?xml version="1.0" encoding="utf-8"?>
<ds:datastoreItem xmlns:ds="http://schemas.openxmlformats.org/officeDocument/2006/customXml" ds:itemID="{05E48DBA-7895-4567-81E4-DB016A0AD8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43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Lato Light</vt:lpstr>
      <vt:lpstr>Lato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 Gontmakher</dc:creator>
  <cp:lastModifiedBy>Chen Lynn</cp:lastModifiedBy>
  <cp:revision>19</cp:revision>
  <dcterms:created xsi:type="dcterms:W3CDTF">2023-11-30T14:58:39Z</dcterms:created>
  <dcterms:modified xsi:type="dcterms:W3CDTF">2024-01-10T12:14:00Z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0x01010037EA2DD516505C4D92B92F8677CFB685005F678DDD3292B447A1AE4A6EB2F51706</vt:lpwstr>
  </property>
  <property fmtid="{D5CDD505-2E9C-101B-9397-08002B2CF9AE}" pid="3" name="MediaServiceImageTags">
    <vt:lpwstr/>
  </property>
</Properties>
</file>